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8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47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cd777c536b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cd777c536b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cd777c536b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cd777c536b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cd777c536b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cd777c536b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cd777c536b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cd777c536b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cd777c536b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cd777c536b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cd777c536b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cd777c536b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cd777c536b_0_4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cd777c536b_0_4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cd777c536b_0_4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2cd777c536b_0_4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cd777c536b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cd777c536b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cd777c536b_0_4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cd777c536b_0_4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cd777c536b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cd777c536b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cd777c536b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cd777c536b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cd777c536b_0_4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cd777c536b_0_4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e5fdac0ceb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e5fdac0ce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cd777c536b_0_4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cd777c536b_0_4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d2b4fcb542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d2b4fcb54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cd777c536b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cd777c536b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cd777c536b_0_4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cd777c536b_0_4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cd777c536b_0_4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cd777c536b_0_4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cd777c536b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2cd777c536b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cd777c536b_0_4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2cd777c536b_0_4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cd777c536b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cd777c536b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cd777c536b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2cd777c536b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e5fdac0ce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2e5fdac0ce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cd777c536b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2cd777c536b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cd777c536b_0_4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2cd777c536b_0_4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cd777c536b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2cd777c536b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cd777c536b_0_4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2cd777c536b_0_4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2fcd985a68c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2fcd985a68c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2fcd985a68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2fcd985a68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2fcd985a68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2fcd985a68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2fcd985a68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2fcd985a68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fcd985a68c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fcd985a68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2fcd985a68c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2fcd985a68c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e5fdac0ceb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2e5fdac0ceb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e5fdac0ceb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2e5fdac0ceb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2fcd985a68c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2fcd985a68c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2cd777c536b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2cd777c536b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ce350f384d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2ce350f384d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2d2b4fcb54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2d2b4fcb5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cd777c536b_0_4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2cd777c536b_0_4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cd777c536b_0_4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2cd777c536b_0_4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cd777c536b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cd777c536b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cd777c536b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cd777c536b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fcd985a68c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fcd985a68c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fcd985a68c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fcd985a68c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cd777c536b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cd777c536b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1.png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6025" y="3381475"/>
            <a:ext cx="3851950" cy="10332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title"/>
          </p:nvPr>
        </p:nvSpPr>
        <p:spPr>
          <a:xfrm>
            <a:off x="311700" y="92850"/>
            <a:ext cx="8520600" cy="355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300"/>
              <a:t>“TIA TSY MANAVAKA NY TOMPO”</a:t>
            </a:r>
            <a:endParaRPr b="1" sz="3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3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/>
              <a:t>(ALAHADY faha-23 tsotra mandavantaona , taona B)</a:t>
            </a:r>
            <a:endParaRPr sz="2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284625" y="258750"/>
            <a:ext cx="4215300" cy="462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Voninahitra anie, voninahitra anie</a:t>
            </a:r>
            <a:endParaRPr b="1"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 an'ny Ray ao ambony tsy taza-maso etý</a:t>
            </a:r>
            <a:endParaRPr b="1"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Fiadanana anie, fiadanana anie</a:t>
            </a:r>
            <a:endParaRPr b="1"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 an'ny olona tiany, namindrany fo.</a:t>
            </a:r>
            <a:endParaRPr b="1"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1- Midera anao izahay,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Mankalaza anao, mitsaoka anao,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Mihoby ny hasinao,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Misaotra anao 'zahay. (Voninahitra)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4236975" y="216775"/>
            <a:ext cx="4907100" cy="479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2- Ry Tompo Andriamanitray ô,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Rainay ianao, Mpanjakanay ianao,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Mahefa ny zava-drehetra: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Ny tany sy ny lanitra. (Voninahitra)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3- Ry Jesoa Tomponay ô,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Zokinay ianao fa Zanaky ny Ray,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Ianao manala ny ota,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Ka mamindrà fo aminay. (Voninahitra)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4- Ianao irery no Tompo,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Ambony indrindra, ankavanan'ny Ray,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Miaraka amin'ny Fanahy,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Ka omem-boninahitra. (Voninahitra)</a:t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VAKINTENY 1</a:t>
            </a:r>
            <a:endParaRPr/>
          </a:p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Bokin’i Izaia Mpaminany : Iz. 35, 4-7a</a:t>
            </a:r>
            <a:endParaRPr/>
          </a:p>
        </p:txBody>
      </p:sp>
      <p:pic>
        <p:nvPicPr>
          <p:cNvPr id="116" name="Google Shape;11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Salamo</a:t>
            </a:r>
            <a:r>
              <a:rPr lang="fr"/>
              <a:t> 145</a:t>
            </a:r>
            <a:endParaRPr/>
          </a:p>
        </p:txBody>
      </p:sp>
      <p:sp>
        <p:nvSpPr>
          <p:cNvPr id="122" name="Google Shape;122;p2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Sambatra anie aho ka sambatra</a:t>
            </a:r>
            <a:endParaRPr/>
          </a:p>
        </p:txBody>
      </p:sp>
      <p:pic>
        <p:nvPicPr>
          <p:cNvPr id="123" name="Google Shape;12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203100" y="258750"/>
            <a:ext cx="4307700" cy="462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Sambatra anie aho ka sambatra</a:t>
            </a:r>
            <a:endParaRPr b="1"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Manana an’i Iaveh ho mpiaro (x2)</a:t>
            </a:r>
            <a:endParaRPr b="1"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1- Ny Tompo miandry ahy, 'zaho ondriny tsy ory,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Vilo-maitso no intondrany, moron-drano no iatoana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2- Velombelona ny aina, lala-marina no diavina,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Ary izy no miahy, dia ny anarany ihany.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4626125" y="77975"/>
            <a:ext cx="4400400" cy="50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3- Ny lohasaha ‘zay vakina, na maizina toa inona,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Izaho tsy mimalo, fa miaraka aminao.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4- Ny mitehina aminao mampisava ny ahiahy,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Ny rafiko mahita hanim-py eo anoloako.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5- Hasambarana fitiavana no homba ahy lalandava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Ny tranon'Izy Tompo no hitoerako hatrany.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VAKINTENY 2</a:t>
            </a:r>
            <a:endParaRPr/>
          </a:p>
        </p:txBody>
      </p:sp>
      <p:sp>
        <p:nvSpPr>
          <p:cNvPr id="135" name="Google Shape;135;p2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Taratasy Md. Jakôba Apôstôly : Jak. 2, 1-5</a:t>
            </a:r>
            <a:endParaRPr/>
          </a:p>
        </p:txBody>
      </p:sp>
      <p:pic>
        <p:nvPicPr>
          <p:cNvPr id="136" name="Google Shape;13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FIHOBIANA NY EVANJELY</a:t>
            </a:r>
            <a:endParaRPr/>
          </a:p>
        </p:txBody>
      </p:sp>
      <p:sp>
        <p:nvSpPr>
          <p:cNvPr id="142" name="Google Shape;142;p27"/>
          <p:cNvSpPr txBox="1"/>
          <p:nvPr>
            <p:ph idx="1" type="subTitle"/>
          </p:nvPr>
        </p:nvSpPr>
        <p:spPr>
          <a:xfrm>
            <a:off x="311700" y="2834125"/>
            <a:ext cx="8520600" cy="15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340">
                <a:solidFill>
                  <a:schemeClr val="dk1"/>
                </a:solidFill>
              </a:rPr>
              <a:t>Alleluia</a:t>
            </a:r>
            <a:r>
              <a:rPr lang="fr" sz="3340">
                <a:solidFill>
                  <a:schemeClr val="dk1"/>
                </a:solidFill>
              </a:rPr>
              <a:t>, </a:t>
            </a:r>
            <a:r>
              <a:rPr lang="fr" sz="3340">
                <a:solidFill>
                  <a:schemeClr val="dk1"/>
                </a:solidFill>
              </a:rPr>
              <a:t>Alleluia</a:t>
            </a:r>
            <a:endParaRPr sz="334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3340">
                <a:solidFill>
                  <a:schemeClr val="dk1"/>
                </a:solidFill>
              </a:rPr>
              <a:t>Sur ma vie, un seul Nom, c’est lui Jésus Christ</a:t>
            </a:r>
            <a:endParaRPr sz="334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EVANJELY</a:t>
            </a:r>
            <a:endParaRPr/>
          </a:p>
        </p:txBody>
      </p:sp>
      <p:sp>
        <p:nvSpPr>
          <p:cNvPr id="148" name="Google Shape;148;p2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nosoratan’i Md. Marka : Mk. 7, 31-37</a:t>
            </a:r>
            <a:endParaRPr/>
          </a:p>
        </p:txBody>
      </p:sp>
      <p:pic>
        <p:nvPicPr>
          <p:cNvPr id="149" name="Google Shape;14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FIEKEM-PINOANA</a:t>
            </a:r>
            <a:endParaRPr/>
          </a:p>
        </p:txBody>
      </p:sp>
      <p:sp>
        <p:nvSpPr>
          <p:cNvPr id="155" name="Google Shape;155;p2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 Symbole des apôtres</a:t>
            </a:r>
            <a:endParaRPr/>
          </a:p>
        </p:txBody>
      </p:sp>
      <p:pic>
        <p:nvPicPr>
          <p:cNvPr id="156" name="Google Shape;15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/>
          <p:nvPr>
            <p:ph idx="1" type="body"/>
          </p:nvPr>
        </p:nvSpPr>
        <p:spPr>
          <a:xfrm>
            <a:off x="681400" y="294875"/>
            <a:ext cx="4215300" cy="54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Je crois en Dieu,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 Père tout-puissant,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créateur du ciel et de la terre ;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et en Jésus-Christ,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son Fils unique, notre Seigneur,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qui a été conçu du Saint-Esprit,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est né de la Vierge Marie,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souffert sous Ponce Pilate,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 été crucifié,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est mort et a été enseveli,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est descendu aux enfers,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2" name="Google Shape;162;p30"/>
          <p:cNvSpPr txBox="1"/>
          <p:nvPr>
            <p:ph idx="1" type="body"/>
          </p:nvPr>
        </p:nvSpPr>
        <p:spPr>
          <a:xfrm>
            <a:off x="4626125" y="384075"/>
            <a:ext cx="4215300" cy="462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 troisième jour est ressuscité des morts,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est monté aux cieux,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est assis à la droite de Dieu le Père tout-puissant,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d’où il viendra juger les vivants et les morts.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Je crois en l’Esprit-Saint,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à la sainte Eglise catholique,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à la communion des saints,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à la rémission des péchés,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à la résurrection de la chair,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à la vie éternelle.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Amen.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RANOMBAVAKY NY MPINO</a:t>
            </a:r>
            <a:endParaRPr/>
          </a:p>
        </p:txBody>
      </p:sp>
      <p:sp>
        <p:nvSpPr>
          <p:cNvPr id="168" name="Google Shape;168;p31"/>
          <p:cNvSpPr txBox="1"/>
          <p:nvPr>
            <p:ph idx="1" type="subTitle"/>
          </p:nvPr>
        </p:nvSpPr>
        <p:spPr>
          <a:xfrm>
            <a:off x="311700" y="2834125"/>
            <a:ext cx="8520600" cy="168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Mandrosoa e mandrosoa ao 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chemeClr val="dk1"/>
                </a:solidFill>
              </a:rPr>
              <a:t>an-tranonay ianao ry Jesoa (x2)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69" name="Google Shape;169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FIDIRANA</a:t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Vory eto izahay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RAKITRA</a:t>
            </a:r>
            <a:endParaRPr/>
          </a:p>
        </p:txBody>
      </p:sp>
      <p:sp>
        <p:nvSpPr>
          <p:cNvPr id="175" name="Google Shape;175;p3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Andriananahary ô</a:t>
            </a:r>
            <a:endParaRPr/>
          </a:p>
        </p:txBody>
      </p:sp>
      <p:pic>
        <p:nvPicPr>
          <p:cNvPr id="176" name="Google Shape;176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3"/>
          <p:cNvSpPr txBox="1"/>
          <p:nvPr>
            <p:ph idx="1" type="body"/>
          </p:nvPr>
        </p:nvSpPr>
        <p:spPr>
          <a:xfrm>
            <a:off x="213725" y="466750"/>
            <a:ext cx="4641000" cy="506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Andriananahary ô, (Tompo Andriamanitra ô)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Mba tsinjovy ity vahoaka manoloana: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Vory amim-panajana (sy fitiavana)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Hanolotra fanatitra aminao.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Azafady re mba raiso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 atolotray an-kafaliana,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Azafady re mba raiso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 mba tolotra avy amin-janakao.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2" name="Google Shape;182;p33"/>
          <p:cNvSpPr txBox="1"/>
          <p:nvPr>
            <p:ph idx="1" type="body"/>
          </p:nvPr>
        </p:nvSpPr>
        <p:spPr>
          <a:xfrm>
            <a:off x="4854725" y="118250"/>
            <a:ext cx="4215300" cy="502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1 - Ny andro iainanay tontolo amin'ity tany ity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Isaoranay anao nahary: mamy aminay ny aina.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2 - Na rariny aza no itsembohanay vao mahita izay hohanina,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Mba hamasino ny hasasaranay ho famonjena anay.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</a:t>
            </a:r>
            <a:r>
              <a:rPr lang="fr"/>
              <a:t>ANOLORANA</a:t>
            </a:r>
            <a:endParaRPr/>
          </a:p>
        </p:txBody>
      </p:sp>
      <p:sp>
        <p:nvSpPr>
          <p:cNvPr id="188" name="Google Shape;188;p3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Ry Tompo Zanahary ô</a:t>
            </a:r>
            <a:endParaRPr/>
          </a:p>
        </p:txBody>
      </p:sp>
      <p:pic>
        <p:nvPicPr>
          <p:cNvPr id="189" name="Google Shape;18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5"/>
          <p:cNvSpPr txBox="1"/>
          <p:nvPr>
            <p:ph idx="1" type="body"/>
          </p:nvPr>
        </p:nvSpPr>
        <p:spPr>
          <a:xfrm>
            <a:off x="197075" y="420000"/>
            <a:ext cx="9015900" cy="44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1- Ry Tompo Zanahary ô, indro ny pretranay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Manolotra ho anao ny mofo sy ny divay.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18288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Mba raiso ka hamasino</a:t>
            </a:r>
            <a:endParaRPr b="1"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18288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Ny soronay rehetra;</a:t>
            </a:r>
            <a:endParaRPr b="1"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18288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Andriamanitra Rainay,</a:t>
            </a:r>
            <a:endParaRPr b="1"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18288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Ekeo ny vavakay. (indroa)</a:t>
            </a:r>
            <a:endParaRPr b="1"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2- Ny mofo mba ovao re ho Vatan'i Jesoa,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Mba raiso ny divay ho tonga Rany koa.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18288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3- Ry Tompo Zanahary ô, raiso ny tolotray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18288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Ho sorom-pamonjena ny otanay rehetra.</a:t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182880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VAVAKA KOMINIO AM-PANAHY</a:t>
            </a:r>
            <a:endParaRPr/>
          </a:p>
        </p:txBody>
      </p:sp>
      <p:sp>
        <p:nvSpPr>
          <p:cNvPr id="200" name="Google Shape;200;p3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ZO AN TONGOTRAO RY JESOA NO IONDREHAKO KA HANOLORAKO ANAO NY FIBEBAHAN NY FOKO IZAY SIMBAN NY TSY FISIANA MANOLOANA NY FISIANAO MASINA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MITSAOKA ANAO AO AMIN NY SAKRAMENTA MASIN NY FITIAVANAO NY TENAKO</a:t>
            </a:r>
            <a:endParaRPr/>
          </a:p>
        </p:txBody>
      </p:sp>
      <p:sp>
        <p:nvSpPr>
          <p:cNvPr id="201" name="Google Shape;201;p3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MASINA</a:t>
            </a:r>
            <a:endParaRPr/>
          </a:p>
        </p:txBody>
      </p:sp>
      <p:sp>
        <p:nvSpPr>
          <p:cNvPr id="207" name="Google Shape;207;p3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8" name="Google Shape;208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8"/>
          <p:cNvSpPr txBox="1"/>
          <p:nvPr>
            <p:ph idx="1" type="body"/>
          </p:nvPr>
        </p:nvSpPr>
        <p:spPr>
          <a:xfrm>
            <a:off x="672425" y="299250"/>
            <a:ext cx="7474800" cy="45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1"/>
                </a:solidFill>
              </a:rPr>
              <a:t>Fiv : Masina e, Masina masina e,</a:t>
            </a:r>
            <a:endParaRPr b="1"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1"/>
                </a:solidFill>
              </a:rPr>
              <a:t>Ny Tompo Andriamanitry ny hery rehetra (2)</a:t>
            </a:r>
            <a:endParaRPr b="1"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fr" sz="2000">
                <a:solidFill>
                  <a:schemeClr val="dk1"/>
                </a:solidFill>
              </a:rPr>
            </a:br>
            <a:r>
              <a:rPr lang="fr" sz="2000">
                <a:solidFill>
                  <a:schemeClr val="dk1"/>
                </a:solidFill>
              </a:rPr>
              <a:t>Feno ny voninahitrao re ny tany aman-danitra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</a:rPr>
              <a:t>Hôzàna (3), Hôzàna (2) any amin'ny avo indrindra. (indroa)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fr" sz="2000">
                <a:solidFill>
                  <a:schemeClr val="dk1"/>
                </a:solidFill>
              </a:rPr>
            </a:br>
            <a:r>
              <a:rPr lang="fr" sz="2000">
                <a:solidFill>
                  <a:schemeClr val="dk1"/>
                </a:solidFill>
              </a:rPr>
              <a:t>Hosoavina anie ilay avy amin’ny anaran’ny Tompo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</a:rPr>
              <a:t>Hôzàna (3), Hôzàna(2) any amin'ny avo indrindra. (indroa)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FIHOBIANA</a:t>
            </a:r>
            <a:endParaRPr/>
          </a:p>
        </p:txBody>
      </p:sp>
      <p:sp>
        <p:nvSpPr>
          <p:cNvPr id="219" name="Google Shape;219;p39"/>
          <p:cNvSpPr txBox="1"/>
          <p:nvPr>
            <p:ph idx="1" type="subTitle"/>
          </p:nvPr>
        </p:nvSpPr>
        <p:spPr>
          <a:xfrm>
            <a:off x="311700" y="2834125"/>
            <a:ext cx="8520600" cy="159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fr">
                <a:solidFill>
                  <a:schemeClr val="dk1"/>
                </a:solidFill>
              </a:rPr>
              <a:t>Tu es connu la mort, tu es ressuscité, </a:t>
            </a:r>
            <a:br>
              <a:rPr lang="fr">
                <a:solidFill>
                  <a:schemeClr val="dk1"/>
                </a:solidFill>
              </a:rPr>
            </a:br>
            <a:r>
              <a:rPr lang="fr">
                <a:solidFill>
                  <a:schemeClr val="dk1"/>
                </a:solidFill>
              </a:rPr>
              <a:t>et tu reviens encore pour nous sauver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20" name="Google Shape;220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RAINAY</a:t>
            </a:r>
            <a:endParaRPr/>
          </a:p>
        </p:txBody>
      </p:sp>
      <p:sp>
        <p:nvSpPr>
          <p:cNvPr id="226" name="Google Shape;226;p4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Récité</a:t>
            </a:r>
            <a:endParaRPr/>
          </a:p>
        </p:txBody>
      </p:sp>
      <p:pic>
        <p:nvPicPr>
          <p:cNvPr id="227" name="Google Shape;227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1"/>
          <p:cNvSpPr txBox="1"/>
          <p:nvPr>
            <p:ph idx="1" type="body"/>
          </p:nvPr>
        </p:nvSpPr>
        <p:spPr>
          <a:xfrm>
            <a:off x="726450" y="233650"/>
            <a:ext cx="7961700" cy="456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Notre Père, qui es aux cieux,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que ton nom soit sanctifié,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que ton règne vienne,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que ta volonté soit faite sur la terre comme au ciel.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Donne-nous aujourd’hui notre pain de ce jour.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Pardonne-nous nos offenses,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comme nous pardonnons aussi à ceux qui nous ont offensés.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Et ne nous laisse pas entrer en tentation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mais délivre-nous du Mal. Amen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438200" y="299250"/>
            <a:ext cx="4437900" cy="317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</a:rPr>
              <a:t>1- Vory eto izahay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</a:rPr>
              <a:t>Hiaraka hivavaka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</a:rPr>
              <a:t>Ny hasinao handravaka,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</a:rPr>
              <a:t>ny fiainanay ry Tompo ô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</a:rPr>
              <a:t>Vory eto izahay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</a:rPr>
              <a:t>Hiaraka hivavaka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</a:rPr>
              <a:t>Mitalaho manantena famonjena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5232050" y="1423525"/>
            <a:ext cx="3597600" cy="3232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</a:rPr>
              <a:t>Fiv: </a:t>
            </a:r>
            <a:r>
              <a:rPr b="1" lang="fr" sz="1800">
                <a:solidFill>
                  <a:schemeClr val="dk1"/>
                </a:solidFill>
              </a:rPr>
              <a:t>Tsotra ny fiteninay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</a:rPr>
              <a:t>Raha miresaka Aminao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</a:rPr>
              <a:t>Amasino izahay vahoakanao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</a:rPr>
              <a:t>O ry Ray malalanay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</a:rPr>
              <a:t>Mba henoy ny vavakay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</a:rPr>
              <a:t>Vavaka asandratray tsy tapaka</a:t>
            </a:r>
            <a:endParaRPr b="1"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FIADANANA</a:t>
            </a:r>
            <a:endParaRPr/>
          </a:p>
        </p:txBody>
      </p:sp>
      <p:sp>
        <p:nvSpPr>
          <p:cNvPr id="238" name="Google Shape;238;p4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Tsara raha ny mpirahalahy</a:t>
            </a:r>
            <a:endParaRPr/>
          </a:p>
        </p:txBody>
      </p:sp>
      <p:pic>
        <p:nvPicPr>
          <p:cNvPr id="239" name="Google Shape;239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3"/>
          <p:cNvSpPr txBox="1"/>
          <p:nvPr>
            <p:ph idx="1" type="body"/>
          </p:nvPr>
        </p:nvSpPr>
        <p:spPr>
          <a:xfrm>
            <a:off x="212475" y="312875"/>
            <a:ext cx="4215300" cy="462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2- Tsara raha ny mpiray tanàna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 mahay mifandray tokoa :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Manana firaisana am-panahy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 hosoavin'Andriamanitra.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3- Tsara raha ny olon-drehetra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 mahay mifanao soa :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Manana firaisana am-panahy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 hosoavin'Andriamanitra.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5" name="Google Shape;245;p43"/>
          <p:cNvSpPr txBox="1"/>
          <p:nvPr>
            <p:ph idx="1" type="body"/>
          </p:nvPr>
        </p:nvSpPr>
        <p:spPr>
          <a:xfrm>
            <a:off x="4626125" y="312875"/>
            <a:ext cx="4215300" cy="462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Fiv :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Tahaka ny diloilo tsara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'Zay narotsaky ny lanitra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Ka araho izany, mahavara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 hosoavin'Andriamanitra.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ZANAK’ONDRY</a:t>
            </a:r>
            <a:endParaRPr/>
          </a:p>
        </p:txBody>
      </p:sp>
      <p:sp>
        <p:nvSpPr>
          <p:cNvPr id="251" name="Google Shape;251;p4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Anaka ondrin’Andriananahary</a:t>
            </a:r>
            <a:endParaRPr/>
          </a:p>
        </p:txBody>
      </p:sp>
      <p:pic>
        <p:nvPicPr>
          <p:cNvPr id="252" name="Google Shape;252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5"/>
          <p:cNvSpPr txBox="1"/>
          <p:nvPr>
            <p:ph idx="1" type="body"/>
          </p:nvPr>
        </p:nvSpPr>
        <p:spPr>
          <a:xfrm>
            <a:off x="852625" y="402025"/>
            <a:ext cx="7528800" cy="436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 sy 2- Anak'Agnondrin'Andrianagnahary, Raoke,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Iha ro nandrombaky ndaty aby toy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Tsy ho trobo mandrakizay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Misoloha izahay, feregnesonao Raoke (2)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3- Anak'Agnondrin'Andrianagnahary e, Raoke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Iha ro nandrombaky ndaty aby toy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Tsy ho trobo mandrakizay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Tahio izahay, Omeo fiadanana e 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KOMONIO 1</a:t>
            </a:r>
            <a:endParaRPr/>
          </a:p>
        </p:txBody>
      </p:sp>
      <p:sp>
        <p:nvSpPr>
          <p:cNvPr id="263" name="Google Shape;263;p4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Tonga nizara ny mofo ianao</a:t>
            </a:r>
            <a:endParaRPr/>
          </a:p>
        </p:txBody>
      </p:sp>
      <p:pic>
        <p:nvPicPr>
          <p:cNvPr id="264" name="Google Shape;264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7"/>
          <p:cNvSpPr txBox="1"/>
          <p:nvPr>
            <p:ph idx="1" type="body"/>
          </p:nvPr>
        </p:nvSpPr>
        <p:spPr>
          <a:xfrm>
            <a:off x="810450" y="580050"/>
            <a:ext cx="7523100" cy="417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2. Tonga nizara ny mofo ianao, ô ry Tompo ô, ô ry Tompo ô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Sy nanalefaka ny hanoananay, ô ry Tompo ô ;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Tonga taty aminay ianao, ô ry Tompo ô, ô ry Tompo ô,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Ka nanamasina ny asan-tananay, ô ry Tompo ô.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Ianao no fiainana sy fahamarinana, ry Tompo ô,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Lalana tokan'ilay paradisan'ny Ray ô. (indroa)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8"/>
          <p:cNvSpPr txBox="1"/>
          <p:nvPr>
            <p:ph idx="1" type="body"/>
          </p:nvPr>
        </p:nvSpPr>
        <p:spPr>
          <a:xfrm>
            <a:off x="810450" y="580050"/>
            <a:ext cx="7523100" cy="417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1. </a:t>
            </a: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Tonga nizara hasambarana ianao ...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Lay hasambarana tena maharitra ...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Tonga namela ny heloka ianao ....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Ka nomenao ny mpanota ny tranonao ...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Ianao no fiainana sy fahamarinana, ry Tompo ô,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Lalana tokan'ilay paradisan'ny Ray ô. (indroa)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KOMONIO 2</a:t>
            </a:r>
            <a:endParaRPr/>
          </a:p>
        </p:txBody>
      </p:sp>
      <p:sp>
        <p:nvSpPr>
          <p:cNvPr id="280" name="Google Shape;280;p4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Inty ny ora sarobidy</a:t>
            </a:r>
            <a:endParaRPr/>
          </a:p>
        </p:txBody>
      </p:sp>
      <p:pic>
        <p:nvPicPr>
          <p:cNvPr id="281" name="Google Shape;281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50"/>
          <p:cNvSpPr txBox="1"/>
          <p:nvPr>
            <p:ph idx="1" type="body"/>
          </p:nvPr>
        </p:nvSpPr>
        <p:spPr>
          <a:xfrm>
            <a:off x="163500" y="168050"/>
            <a:ext cx="4887600" cy="462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1 - Inty ny ora sarobidy hitsanganako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Handraisako ny Tenanao, ry Jesoa mamiko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Tsy dia mendrika aho ny hotsidihinao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Kanefa sitrakao, ka avia re!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Ô! sambatra aho re!</a:t>
            </a:r>
            <a:endParaRPr b="1"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2 - Nandray ny Tenanao ny foko, ry Mpamonjiko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Ka heni-kafaliana ny fanahiko izao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Mitsaoka Anao re, misaotra Anao re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Tsy hitako izay havaliko!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Ô! sambatra aho re!</a:t>
            </a:r>
            <a:endParaRPr b="1"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7" name="Google Shape;287;p50"/>
          <p:cNvSpPr txBox="1"/>
          <p:nvPr>
            <p:ph idx="1" type="body"/>
          </p:nvPr>
        </p:nvSpPr>
        <p:spPr>
          <a:xfrm>
            <a:off x="4610750" y="1083525"/>
            <a:ext cx="4688100" cy="308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3 - Mba tsofy rano aho sy ny havako rehetra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Sy izay mpanao soa anay sy ny sakaizako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Ho tia anao re, tsy mba handao Anao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Ka samy mba ho tonga an-danitrao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   Ô! sambatra aho re!</a:t>
            </a:r>
            <a:endParaRPr b="1" sz="15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5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KOMONIO 3</a:t>
            </a:r>
            <a:endParaRPr/>
          </a:p>
        </p:txBody>
      </p:sp>
      <p:sp>
        <p:nvSpPr>
          <p:cNvPr id="293" name="Google Shape;293;p5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Finaritra ny fo</a:t>
            </a:r>
            <a:endParaRPr/>
          </a:p>
        </p:txBody>
      </p:sp>
      <p:pic>
        <p:nvPicPr>
          <p:cNvPr id="294" name="Google Shape;294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438200" y="299250"/>
            <a:ext cx="5224800" cy="317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</a:rPr>
              <a:t>2- Vory eto izahay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</a:rPr>
              <a:t>Hiaraka hivavaka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</a:rPr>
              <a:t>Mafy anie ny làlana izoranay ry Tompo ô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</a:rPr>
              <a:t>Vory eto izahay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</a:rPr>
              <a:t>Hiaraka hivavaka</a:t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</a:rPr>
              <a:t>Iray fo ao Aminao Rainay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5222675" y="1573900"/>
            <a:ext cx="3597600" cy="3232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</a:rPr>
              <a:t>Fiv: </a:t>
            </a:r>
            <a:r>
              <a:rPr b="1" lang="fr" sz="1800">
                <a:solidFill>
                  <a:schemeClr val="dk1"/>
                </a:solidFill>
              </a:rPr>
              <a:t>Tsotra ny fiteninay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</a:rPr>
              <a:t>Raha miresaka Aminao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</a:rPr>
              <a:t>Amasino izahay vahoakanao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</a:rPr>
              <a:t>O ry Ray malalanay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</a:rPr>
              <a:t>Mba henoy ny vavakay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</a:rPr>
              <a:t>Vavaka asandratray tsy tapaka</a:t>
            </a:r>
            <a:endParaRPr b="1"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52"/>
          <p:cNvSpPr txBox="1"/>
          <p:nvPr>
            <p:ph idx="1" type="body"/>
          </p:nvPr>
        </p:nvSpPr>
        <p:spPr>
          <a:xfrm>
            <a:off x="1681250" y="739300"/>
            <a:ext cx="7223400" cy="414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1- Finaritra ny fo matoky anao,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Jesoa Tompo ô, be indrafo. (indroa)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2- Tsy kamboty izahay, fa manana anao,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Ka ny herinao no ampinganay. (indroa)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3- Raha ho tapitra aminay ‘ty fiainana ity,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Ento izahay ho eo anilanao. (indroa)  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5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FISAORANA</a:t>
            </a:r>
            <a:endParaRPr/>
          </a:p>
        </p:txBody>
      </p:sp>
      <p:sp>
        <p:nvSpPr>
          <p:cNvPr id="305" name="Google Shape;305;p5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Ianao no isaoranay, ry Ray</a:t>
            </a:r>
            <a:endParaRPr/>
          </a:p>
        </p:txBody>
      </p:sp>
      <p:pic>
        <p:nvPicPr>
          <p:cNvPr id="306" name="Google Shape;306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4"/>
          <p:cNvSpPr txBox="1"/>
          <p:nvPr>
            <p:ph idx="1" type="body"/>
          </p:nvPr>
        </p:nvSpPr>
        <p:spPr>
          <a:xfrm>
            <a:off x="4101575" y="2005825"/>
            <a:ext cx="5349300" cy="462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1 - Kristy ô, midera Anao e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Kristy ô, notiavinao ny tanindrazanay,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Tanterakao ny famonjena anay.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2" name="Google Shape;312;p54"/>
          <p:cNvSpPr txBox="1"/>
          <p:nvPr>
            <p:ph idx="1" type="body"/>
          </p:nvPr>
        </p:nvSpPr>
        <p:spPr>
          <a:xfrm>
            <a:off x="0" y="462525"/>
            <a:ext cx="6359100" cy="462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Fiv : Ianao no isaoranay ry Ray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Ianao no namonjy anay, Ianao ;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Victoire Rasoamanarivo anie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Hasandratrao ho reharehanay.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5"/>
          <p:cNvSpPr txBox="1"/>
          <p:nvPr>
            <p:ph idx="1" type="body"/>
          </p:nvPr>
        </p:nvSpPr>
        <p:spPr>
          <a:xfrm>
            <a:off x="4572000" y="2015200"/>
            <a:ext cx="5349300" cy="462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2 - Victoire nantsoinao e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Hiaro ny voatsinapy izay nafafinao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Hanjary hazo misandrahaka.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8" name="Google Shape;318;p55"/>
          <p:cNvSpPr txBox="1"/>
          <p:nvPr>
            <p:ph idx="1" type="body"/>
          </p:nvPr>
        </p:nvSpPr>
        <p:spPr>
          <a:xfrm>
            <a:off x="0" y="462525"/>
            <a:ext cx="6359100" cy="462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Fiv : Ianao no isaoranay ry Ray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Ianao no namonjy anay, Ianao ;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Victoire Rasoamanarivo anie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Hasandratrao ho reharehanay.</a:t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5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VAOVAOM-PIANGONANA</a:t>
            </a:r>
            <a:endParaRPr/>
          </a:p>
        </p:txBody>
      </p:sp>
      <p:pic>
        <p:nvPicPr>
          <p:cNvPr id="324" name="Google Shape;324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57"/>
          <p:cNvSpPr txBox="1"/>
          <p:nvPr/>
        </p:nvSpPr>
        <p:spPr>
          <a:xfrm>
            <a:off x="161750" y="0"/>
            <a:ext cx="8631600" cy="48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2"/>
              </a:solidFill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fr" sz="2100">
                <a:solidFill>
                  <a:schemeClr val="dk1"/>
                </a:solidFill>
              </a:rPr>
              <a:t>SALAMA DAHOLO  VEEEEEE ?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fr" sz="2100">
                <a:solidFill>
                  <a:schemeClr val="dk1"/>
                </a:solidFill>
              </a:rPr>
              <a:t>Inscription pour divers les sacrements </a:t>
            </a:r>
            <a:r>
              <a:rPr lang="fr" sz="2100">
                <a:solidFill>
                  <a:schemeClr val="dk1"/>
                </a:solidFill>
              </a:rPr>
              <a:t>(</a:t>
            </a:r>
            <a:r>
              <a:rPr lang="fr" sz="1600">
                <a:solidFill>
                  <a:schemeClr val="dk1"/>
                </a:solidFill>
              </a:rPr>
              <a:t>E.P</a:t>
            </a:r>
            <a:r>
              <a:rPr lang="fr" sz="2100">
                <a:solidFill>
                  <a:schemeClr val="dk1"/>
                </a:solidFill>
              </a:rPr>
              <a:t>)</a:t>
            </a:r>
            <a:endParaRPr sz="2100">
              <a:solidFill>
                <a:schemeClr val="dk1"/>
              </a:solidFill>
            </a:endParaRPr>
          </a:p>
          <a:p>
            <a:pPr indent="-3619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○"/>
            </a:pPr>
            <a:r>
              <a:rPr lang="fr" sz="2100">
                <a:solidFill>
                  <a:schemeClr val="dk1"/>
                </a:solidFill>
              </a:rPr>
              <a:t>(baptême, etc…) jusqu’au mois de décembre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fr" sz="2100">
                <a:solidFill>
                  <a:schemeClr val="dk1"/>
                </a:solidFill>
              </a:rPr>
              <a:t>Pèlerinage</a:t>
            </a:r>
            <a:r>
              <a:rPr lang="fr" sz="2100">
                <a:solidFill>
                  <a:schemeClr val="dk1"/>
                </a:solidFill>
              </a:rPr>
              <a:t> diocésaine, le 28 &amp; 29 Septembre 2024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fr" sz="2100">
                <a:solidFill>
                  <a:schemeClr val="dk1"/>
                </a:solidFill>
              </a:rPr>
              <a:t>SVK de la FPMA nous invite le 29 Septembre 2024 (</a:t>
            </a:r>
            <a:r>
              <a:rPr lang="fr" sz="1600">
                <a:solidFill>
                  <a:schemeClr val="dk1"/>
                </a:solidFill>
              </a:rPr>
              <a:t>Francine</a:t>
            </a:r>
            <a:r>
              <a:rPr lang="fr" sz="2100">
                <a:solidFill>
                  <a:schemeClr val="dk1"/>
                </a:solidFill>
              </a:rPr>
              <a:t>)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fr" sz="2100">
                <a:solidFill>
                  <a:schemeClr val="dk1"/>
                </a:solidFill>
              </a:rPr>
              <a:t>Prochaine messe, le dimanche 20 Octobre 2024 (</a:t>
            </a:r>
            <a:r>
              <a:rPr lang="fr" sz="1800">
                <a:solidFill>
                  <a:schemeClr val="dk1"/>
                </a:solidFill>
              </a:rPr>
              <a:t>Les Jeunes</a:t>
            </a:r>
            <a:r>
              <a:rPr lang="fr" sz="2100">
                <a:solidFill>
                  <a:schemeClr val="dk1"/>
                </a:solidFill>
              </a:rPr>
              <a:t>)</a:t>
            </a:r>
            <a:endParaRPr sz="2100">
              <a:solidFill>
                <a:schemeClr val="dk1"/>
              </a:solidFill>
            </a:endParaRPr>
          </a:p>
          <a:p>
            <a:pPr indent="-3619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○"/>
            </a:pPr>
            <a:r>
              <a:rPr lang="fr" sz="2100">
                <a:solidFill>
                  <a:schemeClr val="dk1"/>
                </a:solidFill>
              </a:rPr>
              <a:t>Calendrier liturgique non disponible (</a:t>
            </a:r>
            <a:r>
              <a:rPr lang="fr" sz="1800">
                <a:solidFill>
                  <a:schemeClr val="dk1"/>
                </a:solidFill>
              </a:rPr>
              <a:t>Dépend de l’église et du prêtre</a:t>
            </a:r>
            <a:r>
              <a:rPr lang="fr" sz="2100">
                <a:solidFill>
                  <a:schemeClr val="dk1"/>
                </a:solidFill>
              </a:rPr>
              <a:t>)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fr" sz="2100">
                <a:solidFill>
                  <a:schemeClr val="dk1"/>
                </a:solidFill>
              </a:rPr>
              <a:t>Retraite à Lyon le 2 Novembre (</a:t>
            </a:r>
            <a:r>
              <a:rPr lang="fr" sz="1800">
                <a:solidFill>
                  <a:schemeClr val="dk1"/>
                </a:solidFill>
              </a:rPr>
              <a:t>Lyon, Grenoble, Annemasse</a:t>
            </a:r>
            <a:r>
              <a:rPr lang="fr" sz="2100">
                <a:solidFill>
                  <a:schemeClr val="dk1"/>
                </a:solidFill>
              </a:rPr>
              <a:t>)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58"/>
          <p:cNvSpPr txBox="1"/>
          <p:nvPr/>
        </p:nvSpPr>
        <p:spPr>
          <a:xfrm>
            <a:off x="161750" y="0"/>
            <a:ext cx="8631600" cy="48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solidFill>
                <a:schemeClr val="lt2"/>
              </a:solidFill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fr" sz="2100">
                <a:solidFill>
                  <a:schemeClr val="dk1"/>
                </a:solidFill>
              </a:rPr>
              <a:t>A.G, le dimanche 20 Octobre 2024</a:t>
            </a:r>
            <a:endParaRPr sz="2100">
              <a:solidFill>
                <a:schemeClr val="dk1"/>
              </a:solidFill>
            </a:endParaRPr>
          </a:p>
          <a:p>
            <a:pPr indent="-3619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○"/>
            </a:pPr>
            <a:r>
              <a:rPr lang="fr" sz="2100">
                <a:solidFill>
                  <a:schemeClr val="dk1"/>
                </a:solidFill>
              </a:rPr>
              <a:t>Bilan moral &amp; Financier, REX, Moment d’échange</a:t>
            </a:r>
            <a:endParaRPr sz="2100">
              <a:solidFill>
                <a:schemeClr val="dk1"/>
              </a:solidFill>
            </a:endParaRPr>
          </a:p>
          <a:p>
            <a:pPr indent="-3619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○"/>
            </a:pPr>
            <a:r>
              <a:rPr lang="fr" sz="2100">
                <a:solidFill>
                  <a:schemeClr val="dk1"/>
                </a:solidFill>
              </a:rPr>
              <a:t>Élection du nouveau bureau</a:t>
            </a:r>
            <a:endParaRPr sz="2100">
              <a:solidFill>
                <a:schemeClr val="dk1"/>
              </a:solidFill>
            </a:endParaRPr>
          </a:p>
          <a:p>
            <a:pPr indent="-3492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</a:pPr>
            <a:r>
              <a:rPr b="1" lang="fr" sz="1900">
                <a:solidFill>
                  <a:schemeClr val="dk1"/>
                </a:solidFill>
              </a:rPr>
              <a:t>Appel aux candidats : Mail au Secrétaire </a:t>
            </a:r>
            <a:endParaRPr b="1" sz="1900">
              <a:solidFill>
                <a:schemeClr val="dk1"/>
              </a:solidFill>
            </a:endParaRPr>
          </a:p>
          <a:p>
            <a:pPr indent="-3492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</a:pPr>
            <a:r>
              <a:rPr b="1" lang="fr" sz="1900">
                <a:solidFill>
                  <a:schemeClr val="dk1"/>
                </a:solidFill>
              </a:rPr>
              <a:t>Convocation &amp; procuration (la semaine prochaine)</a:t>
            </a:r>
            <a:endParaRPr b="1" sz="1900">
              <a:solidFill>
                <a:schemeClr val="dk1"/>
              </a:solidFill>
            </a:endParaRPr>
          </a:p>
          <a:p>
            <a:pPr indent="-3492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</a:pPr>
            <a:r>
              <a:rPr b="1" lang="fr" sz="1900">
                <a:solidFill>
                  <a:schemeClr val="dk1"/>
                </a:solidFill>
              </a:rPr>
              <a:t>Pas de Contribution Financière d’ici le mois de Novembre </a:t>
            </a:r>
            <a:endParaRPr b="1" sz="1900">
              <a:solidFill>
                <a:schemeClr val="dk1"/>
              </a:solidFill>
            </a:endParaRPr>
          </a:p>
          <a:p>
            <a:pPr indent="-3619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fr" sz="2100">
                <a:solidFill>
                  <a:schemeClr val="dk1"/>
                </a:solidFill>
              </a:rPr>
              <a:t>Aujourd’hui :</a:t>
            </a:r>
            <a:endParaRPr sz="2100">
              <a:solidFill>
                <a:schemeClr val="dk1"/>
              </a:solidFill>
            </a:endParaRPr>
          </a:p>
          <a:p>
            <a:pPr indent="-3619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○"/>
            </a:pPr>
            <a:r>
              <a:rPr lang="fr" sz="2100">
                <a:solidFill>
                  <a:schemeClr val="dk1"/>
                </a:solidFill>
              </a:rPr>
              <a:t>Apéro /  Sakafo &amp; 7è M.A.J contacts (Téléphone, Mail, RGBD)</a:t>
            </a:r>
            <a:endParaRPr sz="2100">
              <a:solidFill>
                <a:schemeClr val="dk1"/>
              </a:solidFill>
            </a:endParaRPr>
          </a:p>
          <a:p>
            <a:pPr indent="-3619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○"/>
            </a:pPr>
            <a:r>
              <a:rPr lang="fr" sz="2100">
                <a:solidFill>
                  <a:schemeClr val="dk1"/>
                </a:solidFill>
              </a:rPr>
              <a:t>Famangiana manjo (Marie Isabelle) à 16H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FANIRAHANA</a:t>
            </a:r>
            <a:endParaRPr/>
          </a:p>
        </p:txBody>
      </p:sp>
      <p:sp>
        <p:nvSpPr>
          <p:cNvPr id="340" name="Google Shape;340;p5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Reny mpitari-dàlana</a:t>
            </a:r>
            <a:endParaRPr/>
          </a:p>
        </p:txBody>
      </p:sp>
      <p:pic>
        <p:nvPicPr>
          <p:cNvPr id="341" name="Google Shape;341;p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60"/>
          <p:cNvSpPr txBox="1"/>
          <p:nvPr>
            <p:ph idx="1" type="body"/>
          </p:nvPr>
        </p:nvSpPr>
        <p:spPr>
          <a:xfrm>
            <a:off x="861700" y="364775"/>
            <a:ext cx="7528800" cy="416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Fiv : Reny mpitari-dalana o, ry Masina Maria</a:t>
            </a:r>
            <a:endParaRPr b="1"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 ry kintana ambony e, tantano ny dianay</a:t>
            </a:r>
            <a:endParaRPr b="1"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1- Fa ny fiainanay e, dia toy ny lalan-tery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Miakatra an-danitra any, hitody amin’ny Ray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18288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3- Ny fianaranay e, ampio ho tody soa e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18288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Ahafanay mampivoatra ny tanindrazanay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4- Ka ny hoavinay e , ilay anjara koa e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Iezahanay isanandro ankininay aminao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FIFONANA</a:t>
            </a:r>
            <a:endParaRPr/>
          </a:p>
        </p:txBody>
      </p:sp>
      <p:sp>
        <p:nvSpPr>
          <p:cNvPr id="80" name="Google Shape;80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Diso taminao aho</a:t>
            </a:r>
            <a:endParaRPr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1165975" y="907950"/>
            <a:ext cx="7157700" cy="3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1- Diso taminao aho, Tompo ô,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Avelao ny heloko, aza arianao,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Aza arianao aho, Tompo ô,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Aza arianao aho fa iantrao.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Fiv: Mifona re, diovy ny foko</a:t>
            </a:r>
            <a:endParaRPr b="1"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Hiverenako aminao (indroa)</a:t>
            </a:r>
            <a:endParaRPr b="1"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1165975" y="907950"/>
            <a:ext cx="7157700" cy="3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</a:t>
            </a:r>
            <a:r>
              <a:rPr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</a:t>
            </a:r>
            <a:r>
              <a:rPr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Osa sy malemy aho, Tompo ô,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Ka maniasia lavitra anao;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Aza atosikao aho, Tompo ô,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Aza atosikao aho fa iantrao.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Fiv: Mifona re, diovy ny foko</a:t>
            </a:r>
            <a:endParaRPr b="1"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Hiverenako aminao (indroa)</a:t>
            </a:r>
            <a:endParaRPr b="1"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1165975" y="907950"/>
            <a:ext cx="7157700" cy="35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</a:t>
            </a:r>
            <a:r>
              <a:rPr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</a:t>
            </a:r>
            <a:r>
              <a:rPr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Omeo fo vaovao aho, Tompo ô,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Hanompoako anao an-kafaliana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Sy hiderako ny anaranao,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Hiderako ny anaranao, Tompo ô.</a:t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Fiv: Mifona re, diovy ny foko</a:t>
            </a:r>
            <a:endParaRPr b="1"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fr" sz="2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Hiverenako aminao (indroa)</a:t>
            </a:r>
            <a:endParaRPr b="1" sz="2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VONINAHITRA</a:t>
            </a:r>
            <a:endParaRPr/>
          </a:p>
        </p:txBody>
      </p:sp>
      <p:sp>
        <p:nvSpPr>
          <p:cNvPr id="102" name="Google Shape;102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Voninahitra anie, voninahitra anie</a:t>
            </a:r>
            <a:endParaRPr/>
          </a:p>
        </p:txBody>
      </p:sp>
      <p:pic>
        <p:nvPicPr>
          <p:cNvPr id="103" name="Google Shape;10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50" y="107400"/>
            <a:ext cx="735075" cy="105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